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242D9-4D63-4245-843A-4A47CE4CE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DFF381-6E93-4126-B3D2-CCB446896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0E38A1-0FC4-4CC4-B76E-AD4263A3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6125-56B3-4693-B24B-5A0D7029AAFB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2608C8-27AF-4019-B74C-93AEF9E3B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B5DE78-3A02-4726-994C-8299EFDFC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EA0-BFD4-47E1-8E57-D0D01ABA1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47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EB062-3BDA-4B24-818B-E37549927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60994A-914B-4687-BE16-9B7DB2487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159146-D9CD-4A6C-8B8F-CE67C098F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6125-56B3-4693-B24B-5A0D7029AAFB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84CAE7-B21C-4CFC-B6C0-076A2B98D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B41117-FB18-4A88-AABC-58ACA232E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EA0-BFD4-47E1-8E57-D0D01ABA1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34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8129E7-98A0-455B-BE95-0EC383191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82865E-1219-437D-BC67-9DAF5975C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A591A9-D61E-4553-85B2-D0FAEF31F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6125-56B3-4693-B24B-5A0D7029AAFB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ABA9AD-9DEA-4761-B579-CB5A06075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4D666B-AC56-454A-B3BB-1E66B007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EA0-BFD4-47E1-8E57-D0D01ABA1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29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55857-A94F-49BC-9B8E-AA71146DD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F7D63C-827C-4A48-B659-187D44BC8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65F10C-6534-426E-86A6-73707C7BC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6125-56B3-4693-B24B-5A0D7029AAFB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F9C3BC-5D8D-4C6E-BF28-171A2156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1377EA-CD8F-45FA-961C-B9AA8FEDF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EA0-BFD4-47E1-8E57-D0D01ABA1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03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CF2D0E-67C0-471B-9D1C-38F36BB0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DC04B1-001B-468A-A30E-073547E5B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6DC5B6-2D33-46CE-91C9-8D831E2D8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6125-56B3-4693-B24B-5A0D7029AAFB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673FA5-0323-4932-8CAB-28241DBE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B2D066-E5B4-4C8E-84BA-5B9F1A67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EA0-BFD4-47E1-8E57-D0D01ABA1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646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976458-B3A2-40C9-856A-1088DB3CC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527EEF-DCAF-481D-8554-BE119B7E6E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100882-998A-4107-8EB0-CA8EB600C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2CBA2C-B840-4BA1-B58C-22C356A1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6125-56B3-4693-B24B-5A0D7029AAFB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286356-2C15-4131-9824-A17CA319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9BFFEE-7C27-49C3-B03A-2294452E4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EA0-BFD4-47E1-8E57-D0D01ABA1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60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FA925-50FE-40AE-9391-CEA3C224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90950B-387C-439E-B69B-164F1A779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7BE1BF1-6E0C-4D7E-B628-8C7996324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81F219-4058-463B-974B-812C69D97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426A3E9-1214-48EF-AF42-54F3F3A7C9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7E9A6AF-FC2B-410C-80D3-B39E1D7D1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6125-56B3-4693-B24B-5A0D7029AAFB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03DFC7-F711-45EB-B9C0-A283C7579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503A80-9921-4EBC-938B-06F871F1E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EA0-BFD4-47E1-8E57-D0D01ABA1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59F83-B16B-48DB-AEF1-F517E87A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6F7FDC-3F05-439D-A84A-F4472B294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6125-56B3-4693-B24B-5A0D7029AAFB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51E1FBC-14D5-4FEC-A580-E5B91717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B3A9B1-A066-400F-81E8-A77B0260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EA0-BFD4-47E1-8E57-D0D01ABA1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42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58D9E1-A293-48D1-975A-9AE2188DD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6125-56B3-4693-B24B-5A0D7029AAFB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8C7EC5-8A1D-443C-B3AB-8B30C388F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B003B3-BDA1-4D4C-AD92-F6D312332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EA0-BFD4-47E1-8E57-D0D01ABA1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538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36A2DF-9CFD-4F46-907F-3962CDC18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B60B9A-2D90-41B4-9335-764D931AD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F744F3-9733-4A2F-9025-8EA645711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460891-72D9-4534-BBE1-F2C5481D1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6125-56B3-4693-B24B-5A0D7029AAFB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DE8B48-F052-4B7C-9788-149F29EBE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BFEDB2B-FB0A-41E8-8F63-9E0D85C3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EA0-BFD4-47E1-8E57-D0D01ABA1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378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2C136-24F2-4EE4-8F42-CBD2493FB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A3689-981B-43D1-9E59-8474CBD1D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129170-55C1-4C20-990F-F280D4DDF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8D825D-FF9C-4B1E-B737-04926EDDF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06125-56B3-4693-B24B-5A0D7029AAFB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DE64A4-3049-4CAE-A2CC-46482BA9A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66F54A-2015-4593-A23E-804825BA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A2EA0-BFD4-47E1-8E57-D0D01ABA1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11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FCB5E-1240-43BC-87E2-09B290C1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AA6A7F-E79C-4426-9271-04340285A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5757A3-B4A3-4149-A95A-C22EC2D98D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06125-56B3-4693-B24B-5A0D7029AAFB}" type="datetimeFigureOut">
              <a:rPr lang="ru-RU" smtClean="0"/>
              <a:t>09.12.2021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C6E2EE-96BF-4EA8-AF4C-078517ECE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C450C-7BF9-40C2-A35F-436066E227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A2EA0-BFD4-47E1-8E57-D0D01ABA14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46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030C66-F75A-43E1-8971-B7A40C7DB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E39296-0EED-42E6-93B5-BB12B392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07" y="300927"/>
            <a:ext cx="4401687" cy="6211724"/>
          </a:xfrm>
          <a:prstGeom prst="rect">
            <a:avLst/>
          </a:prstGeom>
        </p:spPr>
      </p:pic>
      <p:sp>
        <p:nvSpPr>
          <p:cNvPr id="4" name="Прямоугольник: усеченные противолежащие углы 3">
            <a:extLst>
              <a:ext uri="{FF2B5EF4-FFF2-40B4-BE49-F238E27FC236}">
                <a16:creationId xmlns:a16="http://schemas.microsoft.com/office/drawing/2014/main" id="{400ACBA6-1CAA-487A-BBC6-C44A5FD9E955}"/>
              </a:ext>
            </a:extLst>
          </p:cNvPr>
          <p:cNvSpPr/>
          <p:nvPr/>
        </p:nvSpPr>
        <p:spPr>
          <a:xfrm>
            <a:off x="5064707" y="300927"/>
            <a:ext cx="6853286" cy="2989028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 3;6, 5; 5,3; 4, 5; 6, 5; 4, 4</a:t>
            </a:r>
          </a:p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2; 3, 4; 1, 3; 3, 3; 3, 2; 6, 5; 6, 5; 3, 5; 3, 4; 6, 2</a:t>
            </a:r>
          </a:p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1,5; 5, 4; 6,3; 1, 5; 5, 4; 3, 3; 3,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E8C693-D48C-496B-A67B-CD3EB46218D5}"/>
              </a:ext>
            </a:extLst>
          </p:cNvPr>
          <p:cNvSpPr txBox="1"/>
          <p:nvPr/>
        </p:nvSpPr>
        <p:spPr>
          <a:xfrm>
            <a:off x="5215379" y="3750538"/>
            <a:ext cx="60944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Сергеи Тимофеевич Аксаков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BA356F-6CDE-49A0-A775-2DEBB9DAD539}"/>
              </a:ext>
            </a:extLst>
          </p:cNvPr>
          <p:cNvSpPr txBox="1"/>
          <p:nvPr/>
        </p:nvSpPr>
        <p:spPr>
          <a:xfrm>
            <a:off x="8616099" y="6512651"/>
            <a:ext cx="357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Андрущакевич А.И.</a:t>
            </a:r>
          </a:p>
        </p:txBody>
      </p:sp>
    </p:spTree>
    <p:extLst>
      <p:ext uri="{BB962C8B-B14F-4D97-AF65-F5344CB8AC3E}">
        <p14:creationId xmlns:p14="http://schemas.microsoft.com/office/powerpoint/2010/main" val="144335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030C66-F75A-43E1-8971-B7A40C7DB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46D670-BA53-436A-A981-D3EC5969923B}"/>
              </a:ext>
            </a:extLst>
          </p:cNvPr>
          <p:cNvSpPr txBox="1"/>
          <p:nvPr/>
        </p:nvSpPr>
        <p:spPr>
          <a:xfrm>
            <a:off x="480767" y="1284478"/>
            <a:ext cx="1153840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Чудище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ужасное чудище, которое на деле было заколдованным королевичем.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Купец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честный торговец, отец трёх дочерей.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Старшие дочери купца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жадные, завистливые, эгоистичные девицы.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купеческая дочь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добрая, красивая девушка, которая ради спасения отца отправилась к чудищу.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DF0F94-A73C-49B5-BBB3-93B5FA61EE27}"/>
              </a:ext>
            </a:extLst>
          </p:cNvPr>
          <p:cNvSpPr txBox="1"/>
          <p:nvPr/>
        </p:nvSpPr>
        <p:spPr>
          <a:xfrm>
            <a:off x="3913695" y="302534"/>
            <a:ext cx="436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герои</a:t>
            </a:r>
          </a:p>
        </p:txBody>
      </p:sp>
    </p:spTree>
    <p:extLst>
      <p:ext uri="{BB962C8B-B14F-4D97-AF65-F5344CB8AC3E}">
        <p14:creationId xmlns:p14="http://schemas.microsoft.com/office/powerpoint/2010/main" val="416862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F030C66-F75A-43E1-8971-B7A40C7DB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BF7B4-3D99-43F0-A7FB-D6B2F7DB9CDA}"/>
              </a:ext>
            </a:extLst>
          </p:cNvPr>
          <p:cNvSpPr txBox="1"/>
          <p:nvPr/>
        </p:nvSpPr>
        <p:spPr>
          <a:xfrm>
            <a:off x="3048785" y="0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урока: </a:t>
            </a:r>
          </a:p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«Аленький цветочек»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0B4F7F-66D3-4F33-B8AB-214AE19C5F57}"/>
              </a:ext>
            </a:extLst>
          </p:cNvPr>
          <p:cNvSpPr txBox="1"/>
          <p:nvPr/>
        </p:nvSpPr>
        <p:spPr>
          <a:xfrm>
            <a:off x="537327" y="1901560"/>
            <a:ext cx="1142528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Расскажите про покупки! 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 какие про покупки?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покупки, про покупки, 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покупочки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свои.</a:t>
            </a:r>
          </a:p>
        </p:txBody>
      </p:sp>
    </p:spTree>
    <p:extLst>
      <p:ext uri="{BB962C8B-B14F-4D97-AF65-F5344CB8AC3E}">
        <p14:creationId xmlns:p14="http://schemas.microsoft.com/office/powerpoint/2010/main" val="482013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FA0CDF-4E2B-49D4-9DF4-9B617156B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652331-A832-4A04-8E66-3CB9B2B85B7C}"/>
              </a:ext>
            </a:extLst>
          </p:cNvPr>
          <p:cNvSpPr txBox="1"/>
          <p:nvPr/>
        </p:nvSpPr>
        <p:spPr>
          <a:xfrm>
            <a:off x="301658" y="725535"/>
            <a:ext cx="11708090" cy="5669244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 1. Кто автор сказки «Аленький цветочек»?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В. Ф. Одоевский 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С. Т. Аксаков 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П. П. Бажов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 2. Какими словами начинается эта сказка?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«Три девицы под окном...» 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«За горами, за лесами, за широкими морями...»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«В некотором царстве, в некотором государстве...»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 3. Кого купец любил больше всего?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дочерей 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младшую дочь 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старшую дочь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 4. Куда собрался купец?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в Африку 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за тридевять земель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в путешествие по всему миру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Какой гостинец попросила старшая дочь?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наряд из золотой и серебряной парчи </a:t>
            </a:r>
          </a:p>
          <a:p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меха черного соболя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золотой венец из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камениев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самоцветных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Какой гостинец попросила средняя дочь?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золотой венец из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камениев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самоцветных 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тувалет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из хрусталю восточного</a:t>
            </a:r>
            <a:b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ожерелье из жемчуга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бурмицкого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8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4CC7B0-F74B-43B5-802D-03826BFA5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1B63F4-E9D5-485E-8F08-67E91BC27948}"/>
              </a:ext>
            </a:extLst>
          </p:cNvPr>
          <p:cNvSpPr txBox="1"/>
          <p:nvPr/>
        </p:nvSpPr>
        <p:spPr>
          <a:xfrm>
            <a:off x="661447" y="766731"/>
            <a:ext cx="10869105" cy="5324535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Где нашёл купец аленький цветочек?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в лесу дремучем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на острове;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в чаще зелёной.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Какой волшебный предмет дал зверь лесной, чудо морское, чтобы купец мог быстро очутиться дома?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медный браслет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изумрудное ожерелье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золотой перстень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С каким условием чудище мохнатое отпустило купца?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если он отдаст аленький цветочек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если заплатит за цветочек золотом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если он пришлет вместо себя одну из дочерей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Как жилось девушке во дворце у зверя лесного, чуда морского?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исполнялись все ее желания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ей приходилось работать с утра до ночи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она пребывала в постоянной тоске и печали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11. Кем оказался зверь лесной, чудо морское?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заколдованным принцем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злым колдуном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карликом</a:t>
            </a:r>
          </a:p>
        </p:txBody>
      </p:sp>
    </p:spTree>
    <p:extLst>
      <p:ext uri="{BB962C8B-B14F-4D97-AF65-F5344CB8AC3E}">
        <p14:creationId xmlns:p14="http://schemas.microsoft.com/office/powerpoint/2010/main" val="17167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4F0A24-1BB6-4979-BC65-2728A8D6D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98263FC1-40B8-47C5-BEEB-7747525AD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430477"/>
              </p:ext>
            </p:extLst>
          </p:nvPr>
        </p:nvGraphicFramePr>
        <p:xfrm>
          <a:off x="388071" y="1555422"/>
          <a:ext cx="11415858" cy="331239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09673">
                  <a:extLst>
                    <a:ext uri="{9D8B030D-6E8A-4147-A177-3AD203B41FA5}">
                      <a16:colId xmlns:a16="http://schemas.microsoft.com/office/drawing/2014/main" val="3763040911"/>
                    </a:ext>
                  </a:extLst>
                </a:gridCol>
                <a:gridCol w="984738">
                  <a:extLst>
                    <a:ext uri="{9D8B030D-6E8A-4147-A177-3AD203B41FA5}">
                      <a16:colId xmlns:a16="http://schemas.microsoft.com/office/drawing/2014/main" val="2856825118"/>
                    </a:ext>
                  </a:extLst>
                </a:gridCol>
                <a:gridCol w="984738">
                  <a:extLst>
                    <a:ext uri="{9D8B030D-6E8A-4147-A177-3AD203B41FA5}">
                      <a16:colId xmlns:a16="http://schemas.microsoft.com/office/drawing/2014/main" val="2268431078"/>
                    </a:ext>
                  </a:extLst>
                </a:gridCol>
                <a:gridCol w="982752">
                  <a:extLst>
                    <a:ext uri="{9D8B030D-6E8A-4147-A177-3AD203B41FA5}">
                      <a16:colId xmlns:a16="http://schemas.microsoft.com/office/drawing/2014/main" val="4108874702"/>
                    </a:ext>
                  </a:extLst>
                </a:gridCol>
                <a:gridCol w="982752">
                  <a:extLst>
                    <a:ext uri="{9D8B030D-6E8A-4147-A177-3AD203B41FA5}">
                      <a16:colId xmlns:a16="http://schemas.microsoft.com/office/drawing/2014/main" val="3544128914"/>
                    </a:ext>
                  </a:extLst>
                </a:gridCol>
                <a:gridCol w="984738">
                  <a:extLst>
                    <a:ext uri="{9D8B030D-6E8A-4147-A177-3AD203B41FA5}">
                      <a16:colId xmlns:a16="http://schemas.microsoft.com/office/drawing/2014/main" val="3975618903"/>
                    </a:ext>
                  </a:extLst>
                </a:gridCol>
                <a:gridCol w="984738">
                  <a:extLst>
                    <a:ext uri="{9D8B030D-6E8A-4147-A177-3AD203B41FA5}">
                      <a16:colId xmlns:a16="http://schemas.microsoft.com/office/drawing/2014/main" val="3492053916"/>
                    </a:ext>
                  </a:extLst>
                </a:gridCol>
                <a:gridCol w="987720">
                  <a:extLst>
                    <a:ext uri="{9D8B030D-6E8A-4147-A177-3AD203B41FA5}">
                      <a16:colId xmlns:a16="http://schemas.microsoft.com/office/drawing/2014/main" val="1395376354"/>
                    </a:ext>
                  </a:extLst>
                </a:gridCol>
                <a:gridCol w="984738">
                  <a:extLst>
                    <a:ext uri="{9D8B030D-6E8A-4147-A177-3AD203B41FA5}">
                      <a16:colId xmlns:a16="http://schemas.microsoft.com/office/drawing/2014/main" val="2410568576"/>
                    </a:ext>
                  </a:extLst>
                </a:gridCol>
                <a:gridCol w="984738">
                  <a:extLst>
                    <a:ext uri="{9D8B030D-6E8A-4147-A177-3AD203B41FA5}">
                      <a16:colId xmlns:a16="http://schemas.microsoft.com/office/drawing/2014/main" val="506269692"/>
                    </a:ext>
                  </a:extLst>
                </a:gridCol>
                <a:gridCol w="989707">
                  <a:extLst>
                    <a:ext uri="{9D8B030D-6E8A-4147-A177-3AD203B41FA5}">
                      <a16:colId xmlns:a16="http://schemas.microsoft.com/office/drawing/2014/main" val="841469803"/>
                    </a:ext>
                  </a:extLst>
                </a:gridCol>
                <a:gridCol w="254826">
                  <a:extLst>
                    <a:ext uri="{9D8B030D-6E8A-4147-A177-3AD203B41FA5}">
                      <a16:colId xmlns:a16="http://schemas.microsoft.com/office/drawing/2014/main" val="20145005"/>
                    </a:ext>
                  </a:extLst>
                </a:gridCol>
              </a:tblGrid>
              <a:tr h="2220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вопроса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8131343"/>
                  </a:ext>
                </a:extLst>
              </a:tr>
              <a:tr h="10914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4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750"/>
                        </a:spcAft>
                      </a:pPr>
                      <a:r>
                        <a:rPr lang="ru-RU" sz="3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4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0533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625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625EB8-72E6-4EB0-B2D3-DEB7609F9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2B90B0-C1D5-4DE6-8907-F7B1B18562FD}"/>
              </a:ext>
            </a:extLst>
          </p:cNvPr>
          <p:cNvSpPr txBox="1"/>
          <p:nvPr/>
        </p:nvSpPr>
        <p:spPr>
          <a:xfrm>
            <a:off x="2469823" y="1941247"/>
            <a:ext cx="8462913" cy="2732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на уроке я узнал...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этом уроке я похвалил бы себя за...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урока мне захотелось...</a:t>
            </a:r>
          </a:p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я сумел...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0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559</Words>
  <Application>Microsoft Office PowerPoint</Application>
  <PresentationFormat>Широкоэкранный</PresentationFormat>
  <Paragraphs>81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андрущакевич</dc:creator>
  <cp:lastModifiedBy>анна андрущакевич</cp:lastModifiedBy>
  <cp:revision>4</cp:revision>
  <dcterms:created xsi:type="dcterms:W3CDTF">2021-12-09T12:33:23Z</dcterms:created>
  <dcterms:modified xsi:type="dcterms:W3CDTF">2021-12-09T12:52:48Z</dcterms:modified>
</cp:coreProperties>
</file>