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4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1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8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3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5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09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9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73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4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0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6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15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9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4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0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1B5EFC-9AF5-4DBB-9D7A-5CA208D5E3F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E2B709-7380-4BAE-A129-43FCB2928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0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ews.liga.net/images/general/2018/05/03/20180503192103-8562.jpg?v=15253716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3" y="1654291"/>
            <a:ext cx="3540612" cy="25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2811422/pub_5ec3ef9ca6e4861b14014223_5ec3efe7ed526f6abcb9b7ce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6" y="1654292"/>
            <a:ext cx="3843547" cy="25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ENUpLoDHJZU/UX3m6uCVDUI/AAAAAAAAASg/yakLuoA4kCw/s1600/%D0%A2%D1%80%D0%B0%D0%B2%D0%BB%D1%8F+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/>
          <a:stretch/>
        </p:blipFill>
        <p:spPr bwMode="auto">
          <a:xfrm>
            <a:off x="8763804" y="1654292"/>
            <a:ext cx="2462288" cy="25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9900" y="599374"/>
            <a:ext cx="7435048" cy="9402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родительского собрания: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«Школьная травля или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9265" y="4349305"/>
            <a:ext cx="4924539" cy="18618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1.Узнать определение.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2.Разновидности травли.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3.Мотивы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4.Способы решения.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C80F1-E748-4BB6-B2C0-8BFB8EF55082}"/>
              </a:ext>
            </a:extLst>
          </p:cNvPr>
          <p:cNvSpPr txBox="1"/>
          <p:nvPr/>
        </p:nvSpPr>
        <p:spPr>
          <a:xfrm>
            <a:off x="9422090" y="5837079"/>
            <a:ext cx="611799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Андрущакевич А.И.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8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282" y="1931749"/>
            <a:ext cx="10388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Буллинг – это один из видов насилия, предполагающий агрессивное преследование одного из членов коллектива со стороны другого или группой лиц. Понятие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буллинг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(от англ.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bullying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запугивание, травля) появилось ещё в XX веке. Но современное значение оно приобрело относительно недавно, благодаря автору книги «Буллинг в школе» норвежскому профессору психологии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Ольвеусу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0500" y="1074010"/>
            <a:ext cx="1762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Буллинг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383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167" y="655370"/>
            <a:ext cx="4394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Разновидности травли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451" y="1894901"/>
            <a:ext cx="4021156" cy="2027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– непосредственные физические действия в отношении жертвы (толчки, пинки, побои)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84776" y="4417763"/>
            <a:ext cx="3513463" cy="15467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 – угрозы, оскорбления, насмешки, унижение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5455" y="1894900"/>
            <a:ext cx="4841919" cy="2027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направленный на социальное исключение или изоляцию (сплетни, слухи, игнорирование)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0418" y="4417763"/>
            <a:ext cx="4263519" cy="15467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– вымогательство или прямой отбор денег, вещей, порча одежды.</a:t>
            </a:r>
          </a:p>
        </p:txBody>
      </p:sp>
      <p:cxnSp>
        <p:nvCxnSpPr>
          <p:cNvPr id="8" name="Прямая со стрелкой 7"/>
          <p:cNvCxnSpPr>
            <a:stCxn id="2" idx="2"/>
            <a:endCxn id="3" idx="0"/>
          </p:cNvCxnSpPr>
          <p:nvPr/>
        </p:nvCxnSpPr>
        <p:spPr>
          <a:xfrm flipH="1">
            <a:off x="2958029" y="1240145"/>
            <a:ext cx="2851535" cy="654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5" idx="0"/>
          </p:cNvCxnSpPr>
          <p:nvPr/>
        </p:nvCxnSpPr>
        <p:spPr>
          <a:xfrm>
            <a:off x="5809564" y="1240145"/>
            <a:ext cx="3116851" cy="654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flipH="1">
            <a:off x="5513937" y="1240145"/>
            <a:ext cx="295627" cy="3177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5809564" y="1240145"/>
            <a:ext cx="695891" cy="3177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021" y="688421"/>
            <a:ext cx="6459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возникновения травли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0715" y="2044831"/>
            <a:ext cx="1036140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Психологические (личность агрессора и жертвы);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(пропаганда и поощрение доминирующего агрессивного поведения в обществе, СМИ)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емейные (недостаток родительской любви и внимания, физическая и вербальная агрессия со стороны родителей, чрезмерный контроль).</a:t>
            </a:r>
          </a:p>
        </p:txBody>
      </p:sp>
    </p:spTree>
    <p:extLst>
      <p:ext uri="{BB962C8B-B14F-4D97-AF65-F5344CB8AC3E}">
        <p14:creationId xmlns:p14="http://schemas.microsoft.com/office/powerpoint/2010/main" val="199117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3252" y="611304"/>
            <a:ext cx="5634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9147" y="1297479"/>
            <a:ext cx="104770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1.Старайтесь избегать скандалов и публичных ссор при ребенке, так это может сформировать у него модель конфликтного поведения, которое он будет переносить на окружающий социум.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2.Следите за тем, как ваш ребенок питается до школы и в школе. Большинство детей приходят в школу с пустым желудком, что также провоцирует агрессивное поведение.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3.Не будьте равнодушными к проблемам ребенка, старайтесь посещать школу не только в то время, когда проводится родительское собрание, но и в течение четверти.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4.Избегайте практики физического наказания.</a:t>
            </a:r>
          </a:p>
        </p:txBody>
      </p:sp>
    </p:spTree>
    <p:extLst>
      <p:ext uri="{BB962C8B-B14F-4D97-AF65-F5344CB8AC3E}">
        <p14:creationId xmlns:p14="http://schemas.microsoft.com/office/powerpoint/2010/main" val="4026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714" y="571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 предотвращения возникновения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8267" y="1825198"/>
            <a:ext cx="10329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«Проигрывание ситуаций».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развитие умения разрешать конфликтные ситуации.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«Тетрадь достижений».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фиксация внимания на позитивных достижениях.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«Волшебная подушка».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развивать у детей способности мечтать и ставить свои цели. Родитель усаживает ребенка. Рассказчик по своему усмотрению делится своими желаниями и целями. Родители могут задавать такие вопросы, как: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будешь добиваться целей?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этого хочешь?</a:t>
            </a:r>
          </a:p>
        </p:txBody>
      </p:sp>
    </p:spTree>
    <p:extLst>
      <p:ext uri="{BB962C8B-B14F-4D97-AF65-F5344CB8AC3E}">
        <p14:creationId xmlns:p14="http://schemas.microsoft.com/office/powerpoint/2010/main" val="185865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218796"/>
            <a:ext cx="10190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«Эмоции у детей необходимо воспитывать: нужно учить выражать и сдерживать свои чувства, понимать эмоции и чувства других людей и адекватно на них реагировать. Тогда ваш ребенок будет уверенно чувствовать себя в любом коллективе и получать удовольствие от общения».</a:t>
            </a:r>
            <a:r>
              <a:rPr lang="ru-RU" sz="2400" b="1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Айрис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Мёрдок</a:t>
            </a: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0-tub-ru.yandex.net/i?id=d6193615c4750c3e66bc466c74e59fb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24" y="3371162"/>
            <a:ext cx="4297952" cy="26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80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425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Сарбина Лариса Николаевна</dc:creator>
  <cp:lastModifiedBy>анна андрущакевич</cp:lastModifiedBy>
  <cp:revision>6</cp:revision>
  <dcterms:created xsi:type="dcterms:W3CDTF">2020-10-20T08:18:57Z</dcterms:created>
  <dcterms:modified xsi:type="dcterms:W3CDTF">2021-11-19T13:43:43Z</dcterms:modified>
</cp:coreProperties>
</file>