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AFE1A-F1D9-EED8-6E87-ED38C26174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876F24-3CF9-FCF8-EB95-4BA8620A6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9AB987-6814-40FC-F30E-F1C65F9C3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82FA-8139-480E-A35C-090F03A0791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5AC77-59A4-9718-E459-CDA615B2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516C58-7D6E-88AB-E891-15813F3F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3575-2639-4E33-8C38-D769A45DE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8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687F7F-3D7D-2965-D6DA-26758D996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CD4493-50BE-DC74-4530-147AAD733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61B57-DAAA-77B3-4E16-391291F04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82FA-8139-480E-A35C-090F03A0791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2A4C2A-E084-BB2F-9300-2CDA9CD6A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09C776-24B0-53A5-9D3B-FE5D719E9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3575-2639-4E33-8C38-D769A45DE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4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46385C0-780A-200E-AC92-798412B01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97C447-DAAA-5B97-E8F0-B93E0BEDB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6DFF90-9837-D614-50AD-8608CEDD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82FA-8139-480E-A35C-090F03A0791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AF0150-63C1-835C-71C4-A20E41CE5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D90D96-8644-694D-F276-E548DB9F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3575-2639-4E33-8C38-D769A45DE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9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4AAEC-086F-76F2-35F4-2EAC6711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D2BDB5-95C3-38A1-706C-3933CC45E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5F8D80-02C9-F7C1-98F9-C661B17A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82FA-8139-480E-A35C-090F03A0791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A8CD18-10F0-0B49-1455-694F63A53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35452B-6C12-6FE6-7404-B00680A9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3575-2639-4E33-8C38-D769A45DE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06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07415-0808-CABD-60DE-C1AAB6E2F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93E841-AB95-4504-F143-5B71FEFA4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570FBB-E89E-2E24-ADB0-68A009449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82FA-8139-480E-A35C-090F03A0791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807495-8CDF-836C-095C-E2036364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40C6F8-D73C-1865-1C75-4A128B37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3575-2639-4E33-8C38-D769A45DE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80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21859-DE0C-A8A6-B6FF-7C8ED0C4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AB5059-CE57-9EA5-9E2C-F87D3ECE0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A61CE9-3624-6750-6812-3686C1214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94E438-F83E-2690-7161-364B78421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82FA-8139-480E-A35C-090F03A0791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798BBA-F3AD-9FB4-D100-A1231A37A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BE31FF-F927-09B1-33B7-D7BF6D5D2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3575-2639-4E33-8C38-D769A45DE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0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64063-6EAF-F031-E40C-C377E3DE0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1D649D-B0D6-A17A-8183-F49F86197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5E3B25-AD54-7E1D-CE99-9CC74A439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80B7FB-7695-5DBC-2248-FAFC77C95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673B17-450A-28D0-30EA-ABEEE7F6F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BA8F32-ABBF-B0FA-E8C2-A1932BF1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82FA-8139-480E-A35C-090F03A0791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747B01-3069-8975-C84B-FE01146B0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3CC6F3-74EF-D37F-BC09-58C496934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3575-2639-4E33-8C38-D769A45DE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94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6080B-7CC3-73B0-7A34-9ADD90030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1CD081-FD04-DC00-6CCE-404A75896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82FA-8139-480E-A35C-090F03A0791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96A92F-F718-32B5-F1DD-5335C895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9E888E-E402-4E8D-260E-EFD9FCEF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3575-2639-4E33-8C38-D769A45DE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5646A4-76C1-3424-4A93-86B986F13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82FA-8139-480E-A35C-090F03A0791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CED0BA-101E-CF34-DC99-A50ACB4B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5DD5F5-DBC6-F441-3A2F-6D89DF3D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3575-2639-4E33-8C38-D769A45DE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7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7F34A-7EC7-BAB0-B839-7AA6AACB4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13291E-0A15-8D01-42D8-32B4A376E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06EBD7-9E66-01CC-C405-7EB6A465F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FC5181-2E2F-818F-5209-2127090C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82FA-8139-480E-A35C-090F03A0791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FF9EBF-7300-B9C8-A563-0469EA04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8362C2-4921-5150-9E30-EE87932D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3575-2639-4E33-8C38-D769A45DE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17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767B3-4D90-162F-E063-2D17E777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21451B-4FB6-9DD5-091A-C1BC2333A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63C5B9-FBD7-2BBD-2335-F38965869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58C403-0948-A223-6E1E-CB30142E3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82FA-8139-480E-A35C-090F03A0791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4C39BD-5CF4-84C5-7C08-7553834B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0BB90D-7C20-536C-18E4-C570282E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3575-2639-4E33-8C38-D769A45DE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75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3BE699-C200-A0A8-80D3-8CED8731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770FE7-F6ED-B85F-9E6B-91B3A8346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BE3D0-095F-1BEE-3404-EAC0C5BE7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82FA-8139-480E-A35C-090F03A07914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CC332-AF2E-EB25-1B96-64767AD05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45AD5-8271-578A-8D98-7BF8D5B05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F3575-2639-4E33-8C38-D769A45DE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7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ai91101/k6fb3kwqaomlfzu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56C002-E0CB-B199-3FAB-58FFBDC1D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5018" cy="6858000"/>
          </a:xfrm>
          <a:prstGeom prst="rect">
            <a:avLst/>
          </a:prstGeom>
        </p:spPr>
      </p:pic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9D0AED49-CECC-0325-1A16-5A09736515C5}"/>
              </a:ext>
            </a:extLst>
          </p:cNvPr>
          <p:cNvSpPr/>
          <p:nvPr/>
        </p:nvSpPr>
        <p:spPr>
          <a:xfrm>
            <a:off x="283006" y="500912"/>
            <a:ext cx="11625988" cy="2928088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«Мы с наслаждением познаем окружающий мир… </a:t>
            </a:r>
            <a:endParaRPr lang="en-US" sz="4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 восхищает нас, как цветок лотоса»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A09FC2-8C4E-809B-DAF4-F9AA18C7D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519" y="3641896"/>
            <a:ext cx="4335607" cy="300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32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FEBB4D-2B87-261A-CADE-47BF5AD96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3765"/>
          </a:xfrm>
          <a:prstGeom prst="rect">
            <a:avLst/>
          </a:prstGeom>
        </p:spPr>
      </p:pic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03756C7B-4E71-286B-4D52-B946A04C62BE}"/>
              </a:ext>
            </a:extLst>
          </p:cNvPr>
          <p:cNvSpPr/>
          <p:nvPr/>
        </p:nvSpPr>
        <p:spPr>
          <a:xfrm>
            <a:off x="2150560" y="144755"/>
            <a:ext cx="9154391" cy="1642003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</a:p>
          <a:p>
            <a:pPr algn="ctr"/>
            <a:r>
              <a:rPr lang="ru-RU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«Невидимые … в … природе»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D4F8204-ECAE-71E5-CB97-96F211C87F59}"/>
              </a:ext>
            </a:extLst>
          </p:cNvPr>
          <p:cNvSpPr/>
          <p:nvPr/>
        </p:nvSpPr>
        <p:spPr>
          <a:xfrm>
            <a:off x="1610591" y="3429000"/>
            <a:ext cx="10235045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Мы состоим из того, что едим»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7EAEFCA8-7A00-D2F3-3F21-2CE01292E088}"/>
              </a:ext>
            </a:extLst>
          </p:cNvPr>
          <p:cNvSpPr/>
          <p:nvPr/>
        </p:nvSpPr>
        <p:spPr>
          <a:xfrm>
            <a:off x="887049" y="144755"/>
            <a:ext cx="10771192" cy="18288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урока: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«Невидимые нити в живой природе»</a:t>
            </a:r>
            <a:endParaRPr lang="ru-RU" sz="4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CF5E2D-457A-AE37-0083-35576881A982}"/>
              </a:ext>
            </a:extLst>
          </p:cNvPr>
          <p:cNvSpPr/>
          <p:nvPr/>
        </p:nvSpPr>
        <p:spPr>
          <a:xfrm>
            <a:off x="498764" y="2286000"/>
            <a:ext cx="11554691" cy="44272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какие есть невидимые нити в природе.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как используются «невидимые нити» в природе.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5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9A4321-3ABA-A630-D904-46CB79431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66"/>
            <a:ext cx="12192000" cy="6873765"/>
          </a:xfrm>
          <a:prstGeom prst="rect">
            <a:avLst/>
          </a:prstGeom>
        </p:spPr>
      </p:pic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BF357204-C012-086E-647A-0BC4A792F6A9}"/>
              </a:ext>
            </a:extLst>
          </p:cNvPr>
          <p:cNvSpPr/>
          <p:nvPr/>
        </p:nvSpPr>
        <p:spPr>
          <a:xfrm>
            <a:off x="887049" y="144755"/>
            <a:ext cx="10771192" cy="9273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учебнику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4DC302-12BB-C146-7BE8-AC4659588245}"/>
              </a:ext>
            </a:extLst>
          </p:cNvPr>
          <p:cNvSpPr/>
          <p:nvPr/>
        </p:nvSpPr>
        <p:spPr>
          <a:xfrm>
            <a:off x="3142593" y="1358821"/>
            <a:ext cx="8860639" cy="20701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AutoNum type="arabicPeriod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тему в учебнике.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Прочитайте первый абзац. 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Заполните схему.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9F2E2DB-244B-B1ED-6559-AADBAF2C5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1" t="8497" r="18842" b="8046"/>
          <a:stretch/>
        </p:blipFill>
        <p:spPr bwMode="auto">
          <a:xfrm>
            <a:off x="502211" y="1216811"/>
            <a:ext cx="2077469" cy="28137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2FE6B1AD-7713-2C1B-389A-B347CF338D40}"/>
              </a:ext>
            </a:extLst>
          </p:cNvPr>
          <p:cNvGrpSpPr/>
          <p:nvPr/>
        </p:nvGrpSpPr>
        <p:grpSpPr>
          <a:xfrm>
            <a:off x="723772" y="4311808"/>
            <a:ext cx="10481464" cy="2280745"/>
            <a:chOff x="502211" y="4462810"/>
            <a:chExt cx="10481464" cy="2280745"/>
          </a:xfrm>
        </p:grpSpPr>
        <p:sp>
          <p:nvSpPr>
            <p:cNvPr id="5" name="Блок-схема: объединение 4">
              <a:extLst>
                <a:ext uri="{FF2B5EF4-FFF2-40B4-BE49-F238E27FC236}">
                  <a16:creationId xmlns:a16="http://schemas.microsoft.com/office/drawing/2014/main" id="{AEE285B9-990A-CC3C-4237-97269CE576E0}"/>
                </a:ext>
              </a:extLst>
            </p:cNvPr>
            <p:cNvSpPr/>
            <p:nvPr/>
          </p:nvSpPr>
          <p:spPr>
            <a:xfrm rot="5400000">
              <a:off x="107177" y="4937047"/>
              <a:ext cx="2148189" cy="1358121"/>
            </a:xfrm>
            <a:prstGeom prst="flowChartMerg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8338F6DC-46EC-53E6-F517-06C1D59679CF}"/>
                </a:ext>
              </a:extLst>
            </p:cNvPr>
            <p:cNvCxnSpPr>
              <a:stCxn id="5" idx="0"/>
            </p:cNvCxnSpPr>
            <p:nvPr/>
          </p:nvCxnSpPr>
          <p:spPr>
            <a:xfrm flipV="1">
              <a:off x="1860332" y="5605399"/>
              <a:ext cx="8219089" cy="1070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Блок-схема: объединение 7">
              <a:extLst>
                <a:ext uri="{FF2B5EF4-FFF2-40B4-BE49-F238E27FC236}">
                  <a16:creationId xmlns:a16="http://schemas.microsoft.com/office/drawing/2014/main" id="{826529A5-D57D-1D5E-9AE2-371EA4B43C9D}"/>
                </a:ext>
              </a:extLst>
            </p:cNvPr>
            <p:cNvSpPr/>
            <p:nvPr/>
          </p:nvSpPr>
          <p:spPr>
            <a:xfrm rot="5400000">
              <a:off x="9364719" y="5124600"/>
              <a:ext cx="2280745" cy="957166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EDD658E9-9139-37B4-60BF-8D54257095C3}"/>
                </a:ext>
              </a:extLst>
            </p:cNvPr>
            <p:cNvCxnSpPr/>
            <p:nvPr/>
          </p:nvCxnSpPr>
          <p:spPr>
            <a:xfrm flipV="1">
              <a:off x="2389909" y="4542013"/>
              <a:ext cx="1433946" cy="106117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EF99ADD0-191D-6619-4479-AC7A4C524064}"/>
                </a:ext>
              </a:extLst>
            </p:cNvPr>
            <p:cNvCxnSpPr/>
            <p:nvPr/>
          </p:nvCxnSpPr>
          <p:spPr>
            <a:xfrm flipV="1">
              <a:off x="8339055" y="4537767"/>
              <a:ext cx="1433946" cy="106117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2310EA7-0FAF-CB0E-52D3-CF0BCCFE6145}"/>
                </a:ext>
              </a:extLst>
            </p:cNvPr>
            <p:cNvCxnSpPr/>
            <p:nvPr/>
          </p:nvCxnSpPr>
          <p:spPr>
            <a:xfrm flipV="1">
              <a:off x="6253770" y="4531305"/>
              <a:ext cx="1433946" cy="106117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2995D839-646D-612D-DBE3-FE43A2DF1A7F}"/>
                </a:ext>
              </a:extLst>
            </p:cNvPr>
            <p:cNvCxnSpPr/>
            <p:nvPr/>
          </p:nvCxnSpPr>
          <p:spPr>
            <a:xfrm flipV="1">
              <a:off x="4168485" y="4542013"/>
              <a:ext cx="1433946" cy="106117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D0CD2B8D-593A-8BBC-00F7-B57C8B8FF2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1085" y="5592475"/>
              <a:ext cx="1409886" cy="98700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2B788CF2-2838-D983-A0E7-A803FBDD20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84097" y="5605399"/>
              <a:ext cx="1409886" cy="98700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7CD4DAD9-0112-9FC5-70A8-07BB04F1A9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27497" y="5622570"/>
              <a:ext cx="1409886" cy="98700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C12974D6-E9C6-2020-7E19-D48200F7A5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37107" y="5592474"/>
              <a:ext cx="1409886" cy="98700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646019E-E427-CCC4-E2A6-858F60A1DE3E}"/>
              </a:ext>
            </a:extLst>
          </p:cNvPr>
          <p:cNvSpPr/>
          <p:nvPr/>
        </p:nvSpPr>
        <p:spPr>
          <a:xfrm>
            <a:off x="3975477" y="3868403"/>
            <a:ext cx="4197992" cy="4793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животных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4AAE3DB-BFF2-CB6B-874D-81476095BBED}"/>
              </a:ext>
            </a:extLst>
          </p:cNvPr>
          <p:cNvSpPr/>
          <p:nvPr/>
        </p:nvSpPr>
        <p:spPr>
          <a:xfrm>
            <a:off x="3865508" y="6432924"/>
            <a:ext cx="4197992" cy="3908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питания</a:t>
            </a:r>
          </a:p>
        </p:txBody>
      </p:sp>
    </p:spTree>
    <p:extLst>
      <p:ext uri="{BB962C8B-B14F-4D97-AF65-F5344CB8AC3E}">
        <p14:creationId xmlns:p14="http://schemas.microsoft.com/office/powerpoint/2010/main" val="21738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3378F4-7B47-A098-7FC5-B62828FCF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66"/>
            <a:ext cx="12192000" cy="6873765"/>
          </a:xfrm>
          <a:prstGeom prst="rect">
            <a:avLst/>
          </a:prstGeom>
        </p:spPr>
      </p:pic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BF357204-C012-086E-647A-0BC4A792F6A9}"/>
              </a:ext>
            </a:extLst>
          </p:cNvPr>
          <p:cNvSpPr/>
          <p:nvPr/>
        </p:nvSpPr>
        <p:spPr>
          <a:xfrm>
            <a:off x="887049" y="144755"/>
            <a:ext cx="10771192" cy="9273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Взаимопроверка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2FE6B1AD-7713-2C1B-389A-B347CF338D40}"/>
              </a:ext>
            </a:extLst>
          </p:cNvPr>
          <p:cNvGrpSpPr/>
          <p:nvPr/>
        </p:nvGrpSpPr>
        <p:grpSpPr>
          <a:xfrm>
            <a:off x="357352" y="2070028"/>
            <a:ext cx="10847884" cy="2546944"/>
            <a:chOff x="502211" y="4462810"/>
            <a:chExt cx="10481464" cy="2280745"/>
          </a:xfrm>
        </p:grpSpPr>
        <p:sp>
          <p:nvSpPr>
            <p:cNvPr id="5" name="Блок-схема: объединение 4">
              <a:extLst>
                <a:ext uri="{FF2B5EF4-FFF2-40B4-BE49-F238E27FC236}">
                  <a16:creationId xmlns:a16="http://schemas.microsoft.com/office/drawing/2014/main" id="{AEE285B9-990A-CC3C-4237-97269CE576E0}"/>
                </a:ext>
              </a:extLst>
            </p:cNvPr>
            <p:cNvSpPr/>
            <p:nvPr/>
          </p:nvSpPr>
          <p:spPr>
            <a:xfrm rot="5400000">
              <a:off x="107177" y="4937047"/>
              <a:ext cx="2148189" cy="1358121"/>
            </a:xfrm>
            <a:prstGeom prst="flowChartMerg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8338F6DC-46EC-53E6-F517-06C1D59679CF}"/>
                </a:ext>
              </a:extLst>
            </p:cNvPr>
            <p:cNvCxnSpPr>
              <a:stCxn id="5" idx="0"/>
            </p:cNvCxnSpPr>
            <p:nvPr/>
          </p:nvCxnSpPr>
          <p:spPr>
            <a:xfrm flipV="1">
              <a:off x="1860332" y="5605399"/>
              <a:ext cx="8219089" cy="1070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Блок-схема: объединение 7">
              <a:extLst>
                <a:ext uri="{FF2B5EF4-FFF2-40B4-BE49-F238E27FC236}">
                  <a16:creationId xmlns:a16="http://schemas.microsoft.com/office/drawing/2014/main" id="{826529A5-D57D-1D5E-9AE2-371EA4B43C9D}"/>
                </a:ext>
              </a:extLst>
            </p:cNvPr>
            <p:cNvSpPr/>
            <p:nvPr/>
          </p:nvSpPr>
          <p:spPr>
            <a:xfrm rot="5400000">
              <a:off x="9364719" y="5124600"/>
              <a:ext cx="2280745" cy="957166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EDD658E9-9139-37B4-60BF-8D54257095C3}"/>
                </a:ext>
              </a:extLst>
            </p:cNvPr>
            <p:cNvCxnSpPr/>
            <p:nvPr/>
          </p:nvCxnSpPr>
          <p:spPr>
            <a:xfrm flipV="1">
              <a:off x="2389909" y="4542013"/>
              <a:ext cx="1433946" cy="106117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EF99ADD0-191D-6619-4479-AC7A4C524064}"/>
                </a:ext>
              </a:extLst>
            </p:cNvPr>
            <p:cNvCxnSpPr/>
            <p:nvPr/>
          </p:nvCxnSpPr>
          <p:spPr>
            <a:xfrm flipV="1">
              <a:off x="8339055" y="4537767"/>
              <a:ext cx="1433946" cy="106117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2310EA7-0FAF-CB0E-52D3-CF0BCCFE6145}"/>
                </a:ext>
              </a:extLst>
            </p:cNvPr>
            <p:cNvCxnSpPr/>
            <p:nvPr/>
          </p:nvCxnSpPr>
          <p:spPr>
            <a:xfrm flipV="1">
              <a:off x="6253770" y="4531305"/>
              <a:ext cx="1433946" cy="106117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2995D839-646D-612D-DBE3-FE43A2DF1A7F}"/>
                </a:ext>
              </a:extLst>
            </p:cNvPr>
            <p:cNvCxnSpPr/>
            <p:nvPr/>
          </p:nvCxnSpPr>
          <p:spPr>
            <a:xfrm flipV="1">
              <a:off x="4168485" y="4542013"/>
              <a:ext cx="1433946" cy="106117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D0CD2B8D-593A-8BBC-00F7-B57C8B8FF2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1085" y="5592475"/>
              <a:ext cx="1409886" cy="98700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2B788CF2-2838-D983-A0E7-A803FBDD20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84097" y="5605399"/>
              <a:ext cx="1409886" cy="98700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7CD4DAD9-0112-9FC5-70A8-07BB04F1A9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27497" y="5622570"/>
              <a:ext cx="1409886" cy="98700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C12974D6-E9C6-2020-7E19-D48200F7A5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37107" y="5592474"/>
              <a:ext cx="1409886" cy="98700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646019E-E427-CCC4-E2A6-858F60A1DE3E}"/>
              </a:ext>
            </a:extLst>
          </p:cNvPr>
          <p:cNvSpPr/>
          <p:nvPr/>
        </p:nvSpPr>
        <p:spPr>
          <a:xfrm>
            <a:off x="3724996" y="1314177"/>
            <a:ext cx="4197992" cy="4793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животных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4AAE3DB-BFF2-CB6B-874D-81476095BBED}"/>
              </a:ext>
            </a:extLst>
          </p:cNvPr>
          <p:cNvSpPr/>
          <p:nvPr/>
        </p:nvSpPr>
        <p:spPr>
          <a:xfrm>
            <a:off x="3949357" y="4528335"/>
            <a:ext cx="4197992" cy="3908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питания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2AE4581-081C-E19B-2D1A-AB6AAE65B80B}"/>
              </a:ext>
            </a:extLst>
          </p:cNvPr>
          <p:cNvSpPr/>
          <p:nvPr/>
        </p:nvSpPr>
        <p:spPr>
          <a:xfrm rot="2115451">
            <a:off x="1842793" y="3803234"/>
            <a:ext cx="2213264" cy="375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Растительноядные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92E5460-DD52-FA51-0352-F528CB2BCCF6}"/>
              </a:ext>
            </a:extLst>
          </p:cNvPr>
          <p:cNvSpPr/>
          <p:nvPr/>
        </p:nvSpPr>
        <p:spPr>
          <a:xfrm rot="2115451">
            <a:off x="3610621" y="3755547"/>
            <a:ext cx="2213264" cy="375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Насекомоядные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44BEF84-6CC9-23E9-1FE0-3C9DC7C486B8}"/>
              </a:ext>
            </a:extLst>
          </p:cNvPr>
          <p:cNvSpPr/>
          <p:nvPr/>
        </p:nvSpPr>
        <p:spPr>
          <a:xfrm rot="2115451">
            <a:off x="5739022" y="3803233"/>
            <a:ext cx="2213264" cy="375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Хищные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019C8B7-9885-96C2-B45D-1539A68F7C9B}"/>
              </a:ext>
            </a:extLst>
          </p:cNvPr>
          <p:cNvSpPr/>
          <p:nvPr/>
        </p:nvSpPr>
        <p:spPr>
          <a:xfrm rot="2115451">
            <a:off x="7946474" y="3744169"/>
            <a:ext cx="2213264" cy="375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Всеядные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87D805D-BFE0-A366-727A-F5FCF4C16970}"/>
              </a:ext>
            </a:extLst>
          </p:cNvPr>
          <p:cNvSpPr/>
          <p:nvPr/>
        </p:nvSpPr>
        <p:spPr>
          <a:xfrm rot="19290694">
            <a:off x="1939305" y="2320402"/>
            <a:ext cx="2213264" cy="375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Бобр, насекомые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9D83D1B-2E0A-8A5E-AAB8-2C4ABF319CF5}"/>
              </a:ext>
            </a:extLst>
          </p:cNvPr>
          <p:cNvSpPr/>
          <p:nvPr/>
        </p:nvSpPr>
        <p:spPr>
          <a:xfrm rot="19290694">
            <a:off x="3699817" y="2346154"/>
            <a:ext cx="2213264" cy="375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Богомол, Трясогузка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561D1AF-ED99-7FEC-8F3E-3E725BEF5DF5}"/>
              </a:ext>
            </a:extLst>
          </p:cNvPr>
          <p:cNvSpPr/>
          <p:nvPr/>
        </p:nvSpPr>
        <p:spPr>
          <a:xfrm rot="19290694">
            <a:off x="5953812" y="2288787"/>
            <a:ext cx="2213264" cy="375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Лиса, волк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EDAFA5F-E736-5363-7582-DD0A753EC0EB}"/>
              </a:ext>
            </a:extLst>
          </p:cNvPr>
          <p:cNvSpPr/>
          <p:nvPr/>
        </p:nvSpPr>
        <p:spPr>
          <a:xfrm rot="19290694">
            <a:off x="7908947" y="2286759"/>
            <a:ext cx="2213264" cy="3751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Медведь, еж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549849F-1C45-0EB1-F8AC-93091914F926}"/>
              </a:ext>
            </a:extLst>
          </p:cNvPr>
          <p:cNvSpPr/>
          <p:nvPr/>
        </p:nvSpPr>
        <p:spPr>
          <a:xfrm rot="19311124">
            <a:off x="537174" y="2586908"/>
            <a:ext cx="1492346" cy="16575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Невидимые в нити в живой природе</a:t>
            </a:r>
          </a:p>
        </p:txBody>
      </p:sp>
    </p:spTree>
    <p:extLst>
      <p:ext uri="{BB962C8B-B14F-4D97-AF65-F5344CB8AC3E}">
        <p14:creationId xmlns:p14="http://schemas.microsoft.com/office/powerpoint/2010/main" val="354700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BEA9603-DFE8-7AD2-B9AC-84F10938A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765"/>
            <a:ext cx="12192000" cy="6873765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DBFE032-697C-B944-3E63-7E3AE0341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48" y="166852"/>
            <a:ext cx="3911600" cy="293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9E7366D7-58B5-72DE-C4EF-F0B568077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7" b="13104"/>
          <a:stretch/>
        </p:blipFill>
        <p:spPr bwMode="auto">
          <a:xfrm>
            <a:off x="8707196" y="166852"/>
            <a:ext cx="3254670" cy="293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B24B7A85-96F5-B356-A1AC-BEE94BC55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34" y="3191860"/>
            <a:ext cx="3955484" cy="3574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FCC2D7C4-FC7D-42AD-0F11-ACBE86B74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47" y="3191859"/>
            <a:ext cx="3911600" cy="3605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08A78F21-ED4A-71F4-37CA-26260BF08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34" y="166850"/>
            <a:ext cx="3911601" cy="2933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28E27FD5-D489-5BE7-54F4-0AEB9D9B4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065" y="3191859"/>
            <a:ext cx="3256801" cy="3574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849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66DE8E-EA89-B792-344E-46E0B4816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83"/>
            <a:ext cx="12192000" cy="6873765"/>
          </a:xfrm>
          <a:prstGeom prst="rect">
            <a:avLst/>
          </a:prstGeom>
        </p:spPr>
      </p:pic>
      <p:pic>
        <p:nvPicPr>
          <p:cNvPr id="5122" name="Picture 2" descr="QR-код этой доски">
            <a:hlinkClick r:id="rId3"/>
            <a:extLst>
              <a:ext uri="{FF2B5EF4-FFF2-40B4-BE49-F238E27FC236}">
                <a16:creationId xmlns:a16="http://schemas.microsoft.com/office/drawing/2014/main" id="{E3A087A1-017B-50CB-CBC6-92ABCD65A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3" y="213311"/>
            <a:ext cx="6366642" cy="636664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90BC65B-DC78-AA96-5104-1D0E57E46A44}"/>
              </a:ext>
            </a:extLst>
          </p:cNvPr>
          <p:cNvSpPr/>
          <p:nvPr/>
        </p:nvSpPr>
        <p:spPr>
          <a:xfrm>
            <a:off x="7117773" y="924909"/>
            <a:ext cx="4783879" cy="49434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пара: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 данные про медведя.</a:t>
            </a:r>
          </a:p>
          <a:p>
            <a:pPr algn="ctr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пара: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 данные про ежа.</a:t>
            </a:r>
          </a:p>
          <a:p>
            <a:pPr algn="ctr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пара: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 данные про ястреба.</a:t>
            </a:r>
          </a:p>
        </p:txBody>
      </p:sp>
      <p:sp>
        <p:nvSpPr>
          <p:cNvPr id="5" name="Управляющая кнопка: &quot;Получить сведения&quot; 4">
            <a:hlinkClick r:id="rId3" highlightClick="1"/>
            <a:extLst>
              <a:ext uri="{FF2B5EF4-FFF2-40B4-BE49-F238E27FC236}">
                <a16:creationId xmlns:a16="http://schemas.microsoft.com/office/drawing/2014/main" id="{5436596A-87C0-D066-3BFF-272641C6233D}"/>
              </a:ext>
            </a:extLst>
          </p:cNvPr>
          <p:cNvSpPr/>
          <p:nvPr/>
        </p:nvSpPr>
        <p:spPr>
          <a:xfrm>
            <a:off x="11267209" y="6109854"/>
            <a:ext cx="924791" cy="748145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FEBB4D-2B87-261A-CADE-47BF5AD96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3765"/>
          </a:xfrm>
          <a:prstGeom prst="rect">
            <a:avLst/>
          </a:prstGeom>
        </p:spPr>
      </p:pic>
      <p:sp>
        <p:nvSpPr>
          <p:cNvPr id="3" name="Прямоугольник: скругленные противолежащие углы 2">
            <a:extLst>
              <a:ext uri="{FF2B5EF4-FFF2-40B4-BE49-F238E27FC236}">
                <a16:creationId xmlns:a16="http://schemas.microsoft.com/office/drawing/2014/main" id="{03756C7B-4E71-286B-4D52-B946A04C62BE}"/>
              </a:ext>
            </a:extLst>
          </p:cNvPr>
          <p:cNvSpPr/>
          <p:nvPr/>
        </p:nvSpPr>
        <p:spPr>
          <a:xfrm>
            <a:off x="2150560" y="144755"/>
            <a:ext cx="9154391" cy="1642003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</a:p>
          <a:p>
            <a:pPr algn="ctr"/>
            <a:r>
              <a:rPr lang="ru-RU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«Невидимые … в … природе»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id="{7EAEFCA8-7A00-D2F3-3F21-2CE01292E088}"/>
              </a:ext>
            </a:extLst>
          </p:cNvPr>
          <p:cNvSpPr/>
          <p:nvPr/>
        </p:nvSpPr>
        <p:spPr>
          <a:xfrm>
            <a:off x="887049" y="144755"/>
            <a:ext cx="10771192" cy="18288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урока: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«Невидимые нити в живой природе»</a:t>
            </a:r>
            <a:endParaRPr lang="ru-RU" sz="4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BCF5E2D-457A-AE37-0083-35576881A982}"/>
              </a:ext>
            </a:extLst>
          </p:cNvPr>
          <p:cNvSpPr/>
          <p:nvPr/>
        </p:nvSpPr>
        <p:spPr>
          <a:xfrm>
            <a:off x="498764" y="2374382"/>
            <a:ext cx="11461172" cy="1550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какие есть невидимые нити в природе.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как используются «невидимые нити» в природе.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BF3348F-6A7C-A209-7BC7-4E65BB7100B5}"/>
              </a:ext>
            </a:extLst>
          </p:cNvPr>
          <p:cNvSpPr/>
          <p:nvPr/>
        </p:nvSpPr>
        <p:spPr>
          <a:xfrm>
            <a:off x="259772" y="4429156"/>
            <a:ext cx="11700164" cy="22659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Узнали:</a:t>
            </a:r>
          </a:p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Научились:</a:t>
            </a:r>
          </a:p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Запомнили: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A55154-08EF-9FF9-30F9-17629E53FFE2}"/>
              </a:ext>
            </a:extLst>
          </p:cNvPr>
          <p:cNvSpPr/>
          <p:nvPr/>
        </p:nvSpPr>
        <p:spPr>
          <a:xfrm>
            <a:off x="245918" y="4447309"/>
            <a:ext cx="11700164" cy="22659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Узнали:</a:t>
            </a:r>
          </a:p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Научились:</a:t>
            </a:r>
          </a:p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Запомнили: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8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8B4080-13F7-CBAC-43EE-A5D7EEB5A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3765"/>
          </a:xfrm>
          <a:prstGeom prst="rect">
            <a:avLst/>
          </a:prstGeom>
        </p:spPr>
      </p:pic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0BE2D860-62B4-831E-594C-F4F4180DD288}"/>
              </a:ext>
            </a:extLst>
          </p:cNvPr>
          <p:cNvSpPr/>
          <p:nvPr/>
        </p:nvSpPr>
        <p:spPr>
          <a:xfrm>
            <a:off x="519545" y="187036"/>
            <a:ext cx="11315700" cy="990123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4FEF6E-52E4-5447-979F-8C1018C80AC4}"/>
              </a:ext>
            </a:extLst>
          </p:cNvPr>
          <p:cNvSpPr/>
          <p:nvPr/>
        </p:nvSpPr>
        <p:spPr>
          <a:xfrm>
            <a:off x="724526" y="1860331"/>
            <a:ext cx="10905737" cy="41515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Всем задание: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устно ответить на все вопросы страница 97.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задание: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приведите примеры растительноядных, всеядных и хищников.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endParaRPr lang="ru-RU" sz="3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Индивидуальное задание: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подготовить сообщение об особенностях питания хищных животных.</a:t>
            </a:r>
          </a:p>
        </p:txBody>
      </p:sp>
    </p:spTree>
    <p:extLst>
      <p:ext uri="{BB962C8B-B14F-4D97-AF65-F5344CB8AC3E}">
        <p14:creationId xmlns:p14="http://schemas.microsoft.com/office/powerpoint/2010/main" val="228979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56C002-E0CB-B199-3FAB-58FFBDC1D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противолежащие углы 3">
            <a:extLst>
              <a:ext uri="{FF2B5EF4-FFF2-40B4-BE49-F238E27FC236}">
                <a16:creationId xmlns:a16="http://schemas.microsoft.com/office/drawing/2014/main" id="{9D0AED49-CECC-0325-1A16-5A09736515C5}"/>
              </a:ext>
            </a:extLst>
          </p:cNvPr>
          <p:cNvSpPr/>
          <p:nvPr/>
        </p:nvSpPr>
        <p:spPr>
          <a:xfrm>
            <a:off x="199697" y="193607"/>
            <a:ext cx="11803117" cy="2066117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«Мы с наслаждением познаем окружающий мир… </a:t>
            </a:r>
          </a:p>
          <a:p>
            <a:pPr algn="ctr"/>
            <a: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 восхищает нас, как цветок </a:t>
            </a:r>
            <a:r>
              <a:rPr lang="ru-RU" sz="4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лотоса»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843949C-99DC-4410-0DDA-41FAEA91F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89" y="2324592"/>
            <a:ext cx="7803932" cy="438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2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246</Words>
  <Application>Microsoft Office PowerPoint</Application>
  <PresentationFormat>Широкоэкранный</PresentationFormat>
  <Paragraphs>54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андрущакевич</dc:creator>
  <cp:lastModifiedBy>анна андрущакевич</cp:lastModifiedBy>
  <cp:revision>9</cp:revision>
  <dcterms:created xsi:type="dcterms:W3CDTF">2022-12-04T11:17:51Z</dcterms:created>
  <dcterms:modified xsi:type="dcterms:W3CDTF">2022-12-07T06:52:40Z</dcterms:modified>
</cp:coreProperties>
</file>